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8" r:id="rId1"/>
  </p:sldMasterIdLst>
  <p:sldIdLst>
    <p:sldId id="256"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5F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5556" autoAdjust="0"/>
  </p:normalViewPr>
  <p:slideViewPr>
    <p:cSldViewPr snapToGrid="0">
      <p:cViewPr varScale="1">
        <p:scale>
          <a:sx n="116" d="100"/>
          <a:sy n="116" d="100"/>
        </p:scale>
        <p:origin x="10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AB3A824-1A51-4B26-AD58-A6D8E14F6C04}" type="datetimeFigureOut">
              <a:rPr lang="en-US" smtClean="0"/>
              <a:t>1/22/2025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a:t>
              </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8618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CBC1C18-307B-4F68-A007-B5B542270E8D}" type="datetimeFigureOut">
              <a:rPr lang="en-US" smtClean="0"/>
              <a:t>1/22/2025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49663926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CBC1C18-307B-4F68-A007-B5B542270E8D}" type="datetimeFigureOut">
              <a:rPr lang="en-US" smtClean="0"/>
              <a:t>1/22/2025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002966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CBC1C18-307B-4F68-A007-B5B542270E8D}" type="datetimeFigureOut">
              <a:rPr lang="en-US" smtClean="0"/>
              <a:t>1/22/2025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936443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CBC1C18-307B-4F68-A007-B5B542270E8D}" type="datetimeFigureOut">
              <a:rPr lang="en-US" smtClean="0"/>
              <a:t>1/22/2025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48682119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CBC1C18-307B-4F68-A007-B5B542270E8D}" type="datetimeFigureOut">
              <a:rPr lang="en-US" smtClean="0"/>
              <a:t>1/22/2025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23497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CBC1C18-307B-4F68-A007-B5B542270E8D}" type="datetimeFigureOut">
              <a:rPr lang="en-US" smtClean="0"/>
              <a:t>1/22/2025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859814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1/22/2025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7030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1/22/2025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666862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1/22/2025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059448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E5059C3-6A89-4494-99FF-5A4D6FFD50EB}" type="datetimeFigureOut">
              <a:rPr lang="en-US" smtClean="0"/>
              <a:t>1/22/2025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0732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1/22/2025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451737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1/22/2025</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9564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1/22/2025</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4828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1/22/2025</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259966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D525BB-DA17-4BA0-B3C8-3AC3ABC827E6}" type="datetimeFigureOut">
              <a:rPr lang="en-US" smtClean="0"/>
              <a:t>1/22/2025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9128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16C4C9A-3960-41CF-A4E9-2A8FB932454B}" type="datetimeFigureOut">
              <a:rPr lang="en-US" smtClean="0"/>
              <a:t>1/22/2025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045204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BC1C18-307B-4F68-A007-B5B542270E8D}" type="datetimeFigureOut">
              <a:rPr lang="en-US" smtClean="0"/>
              <a:t>1/22/2025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
              </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24312592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A8329F8-AE25-5AD9-5474-049D618FAB52}"/>
              </a:ext>
            </a:extLst>
          </p:cNvPr>
          <p:cNvPicPr>
            <a:picLocks noChangeAspect="1"/>
          </p:cNvPicPr>
          <p:nvPr/>
        </p:nvPicPr>
        <p:blipFill>
          <a:blip r:embed="rId3"/>
          <a:stretch>
            <a:fillRect/>
          </a:stretch>
        </p:blipFill>
        <p:spPr>
          <a:xfrm>
            <a:off x="0" y="13940"/>
            <a:ext cx="12192000" cy="6847083"/>
          </a:xfrm>
          <a:prstGeom prst="rect">
            <a:avLst/>
          </a:prstGeom>
          <a:effectLst>
            <a:outerShdw blurRad="50800" dist="38100" dir="8100000" algn="tr" rotWithShape="0">
              <a:prstClr val="black">
                <a:alpha val="40000"/>
              </a:prstClr>
            </a:outerShdw>
          </a:effectLst>
        </p:spPr>
      </p:pic>
      <p:sp>
        <p:nvSpPr>
          <p:cNvPr id="2" name="Titolo 1">
            <a:extLst>
              <a:ext uri="{FF2B5EF4-FFF2-40B4-BE49-F238E27FC236}">
                <a16:creationId xmlns:a16="http://schemas.microsoft.com/office/drawing/2014/main" id="{AB4E0C76-72F9-0FAD-BBD3-90494D798ED7}"/>
              </a:ext>
            </a:extLst>
          </p:cNvPr>
          <p:cNvSpPr>
            <a:spLocks noGrp="1"/>
          </p:cNvSpPr>
          <p:nvPr>
            <p:ph type="ctrTitle"/>
          </p:nvPr>
        </p:nvSpPr>
        <p:spPr>
          <a:xfrm>
            <a:off x="224961" y="150480"/>
            <a:ext cx="5845574" cy="5515439"/>
          </a:xfrm>
        </p:spPr>
        <p:txBody>
          <a:bodyPr>
            <a:noAutofit/>
          </a:bodyPr>
          <a:lstStyle/>
          <a:p>
            <a:pPr algn="just"/>
            <a:r>
              <a:rPr lang="it-IT" sz="1800" b="0" i="0" dirty="0">
                <a:solidFill>
                  <a:schemeClr val="bg1"/>
                </a:solidFill>
                <a:effectLst/>
                <a:latin typeface="YAFdJjTk5UU 0"/>
              </a:rPr>
              <a:t>La Meccatronica Gommista Erregomme, non è solo pneumatici... </a:t>
            </a:r>
            <a:r>
              <a:rPr lang="it-IT" sz="1800" dirty="0">
                <a:solidFill>
                  <a:schemeClr val="bg1"/>
                </a:solidFill>
                <a:latin typeface="YAFdJjTk5UU 0"/>
              </a:rPr>
              <a:t>ma</a:t>
            </a:r>
            <a:r>
              <a:rPr lang="it-IT" sz="1800" b="0" i="0" dirty="0">
                <a:solidFill>
                  <a:schemeClr val="bg1"/>
                </a:solidFill>
                <a:effectLst/>
                <a:latin typeface="YAFdJjTk5UU 0"/>
              </a:rPr>
              <a:t> un unico centro dove troverete esperti ai quali affidare con fiducia la vostra autovettura </a:t>
            </a:r>
            <a:r>
              <a:rPr lang="it-IT" sz="1800" dirty="0">
                <a:solidFill>
                  <a:schemeClr val="bg1"/>
                </a:solidFill>
                <a:latin typeface="YAFdJjTk5UU 0"/>
              </a:rPr>
              <a:t>nell’</a:t>
            </a:r>
            <a:r>
              <a:rPr lang="it-IT" sz="1800" b="0" i="0" dirty="0">
                <a:solidFill>
                  <a:schemeClr val="bg1"/>
                </a:solidFill>
                <a:effectLst/>
                <a:latin typeface="YAFdJjTk5UU 0"/>
              </a:rPr>
              <a:t> eseguire controlli prima di mettersi in viaggio,  per un semplice e scrupoloso check-up generale</a:t>
            </a:r>
            <a:r>
              <a:rPr lang="it-IT" sz="1800" dirty="0">
                <a:solidFill>
                  <a:schemeClr val="bg1"/>
                </a:solidFill>
                <a:latin typeface="YAFdJjTk5UU 0"/>
              </a:rPr>
              <a:t>, </a:t>
            </a:r>
            <a:r>
              <a:rPr lang="it-IT" sz="1800" b="0" i="0" dirty="0">
                <a:solidFill>
                  <a:schemeClr val="bg1"/>
                </a:solidFill>
                <a:effectLst/>
                <a:latin typeface="YAFdJjTk5UU 0"/>
              </a:rPr>
              <a:t>come un controllo della usura dei pneumatici, il controllo della pressione, dell’impianto frenante, oppure una ricarica del climatizzatore, per poi essere tranquilli e in perfetta sicurezza sulle strade.</a:t>
            </a:r>
            <a:br>
              <a:rPr lang="it-IT" sz="1800" b="0" i="0" dirty="0">
                <a:solidFill>
                  <a:schemeClr val="bg1"/>
                </a:solidFill>
                <a:effectLst/>
                <a:latin typeface="YAFdJjTk5UU 0"/>
              </a:rPr>
            </a:br>
            <a:br>
              <a:rPr lang="it-IT" sz="1800" dirty="0">
                <a:solidFill>
                  <a:schemeClr val="bg1"/>
                </a:solidFill>
                <a:effectLst/>
                <a:latin typeface="YAFdJjTk5UU 0"/>
              </a:rPr>
            </a:br>
            <a:r>
              <a:rPr lang="it-IT" sz="1800" b="0" i="0" dirty="0">
                <a:solidFill>
                  <a:schemeClr val="bg1"/>
                </a:solidFill>
                <a:effectLst/>
                <a:latin typeface="YAFdJjTk5UU 0"/>
              </a:rPr>
              <a:t>Per chi </a:t>
            </a:r>
            <a:r>
              <a:rPr lang="it-IT" sz="1800" dirty="0">
                <a:solidFill>
                  <a:schemeClr val="bg1"/>
                </a:solidFill>
                <a:latin typeface="YAFdJjTk5UU 0"/>
              </a:rPr>
              <a:t>possiede un’autovettura,</a:t>
            </a:r>
            <a:r>
              <a:rPr lang="it-IT" sz="1800" b="0" i="0" dirty="0">
                <a:solidFill>
                  <a:schemeClr val="bg1"/>
                </a:solidFill>
                <a:effectLst/>
                <a:latin typeface="YAFdJjTk5UU 0"/>
              </a:rPr>
              <a:t> necessita di scoprire un centro</a:t>
            </a:r>
            <a:r>
              <a:rPr lang="it-IT" sz="1800" dirty="0">
                <a:solidFill>
                  <a:schemeClr val="bg1"/>
                </a:solidFill>
                <a:latin typeface="YAFdJjTk5UU 0"/>
              </a:rPr>
              <a:t> che abbia </a:t>
            </a:r>
            <a:r>
              <a:rPr lang="it-IT" sz="1800" b="0" i="0" dirty="0">
                <a:solidFill>
                  <a:schemeClr val="bg1"/>
                </a:solidFill>
                <a:effectLst/>
                <a:latin typeface="YAFdJjTk5UU 0"/>
              </a:rPr>
              <a:t>anche l'esperienza, la tecnologia ed il servizio che si è sempre desiderato a prezzi chiari e onesti.</a:t>
            </a:r>
            <a:br>
              <a:rPr lang="it-IT" sz="1800" dirty="0">
                <a:solidFill>
                  <a:schemeClr val="bg1"/>
                </a:solidFill>
                <a:effectLst/>
                <a:latin typeface="YAFdJjTk5UU 0"/>
              </a:rPr>
            </a:br>
            <a:r>
              <a:rPr lang="it-IT" sz="1800" dirty="0">
                <a:solidFill>
                  <a:schemeClr val="bg1"/>
                </a:solidFill>
                <a:latin typeface="YAFdJjTk5UU 0"/>
              </a:rPr>
              <a:t>E noi c</a:t>
            </a:r>
            <a:r>
              <a:rPr lang="it-IT" sz="1800" b="0" i="0" dirty="0">
                <a:solidFill>
                  <a:schemeClr val="bg1"/>
                </a:solidFill>
                <a:effectLst/>
                <a:latin typeface="YAFdJjTk5UU 0"/>
              </a:rPr>
              <a:t>on uno sguardo al futuro ed un continuo impegno nell'innovazione, mettiamo a disposizione della Clientela un servizio di assistenza improntato sulla serietà, sull'esperienza e sull'alta tecnologia dei propri macchinari all’avanguardia.</a:t>
            </a:r>
            <a:br>
              <a:rPr lang="it-IT" sz="1800" dirty="0">
                <a:solidFill>
                  <a:schemeClr val="bg1"/>
                </a:solidFill>
                <a:effectLst/>
                <a:latin typeface="YAFdJjTk5UU 0"/>
              </a:rPr>
            </a:br>
            <a:r>
              <a:rPr lang="it-IT" sz="1800" b="0" i="0" dirty="0">
                <a:solidFill>
                  <a:schemeClr val="bg1"/>
                </a:solidFill>
                <a:effectLst/>
                <a:latin typeface="YAFdJjTk5UU 0"/>
              </a:rPr>
              <a:t>Qualità, competenza e assistenza immediata al cliente: in queste parole è racchiusa la filosofia commerciale di</a:t>
            </a:r>
            <a:br>
              <a:rPr lang="it-IT" sz="1800" dirty="0">
                <a:solidFill>
                  <a:schemeClr val="bg1"/>
                </a:solidFill>
                <a:effectLst/>
                <a:latin typeface="YAFdJjTk5UU 0"/>
              </a:rPr>
            </a:br>
            <a:endParaRPr lang="it-IT" sz="1800" dirty="0">
              <a:solidFill>
                <a:schemeClr val="bg1"/>
              </a:solidFill>
            </a:endParaRPr>
          </a:p>
        </p:txBody>
      </p:sp>
      <p:sp>
        <p:nvSpPr>
          <p:cNvPr id="3" name="Sottotitolo 2">
            <a:extLst>
              <a:ext uri="{FF2B5EF4-FFF2-40B4-BE49-F238E27FC236}">
                <a16:creationId xmlns:a16="http://schemas.microsoft.com/office/drawing/2014/main" id="{418FA331-4106-07DA-9CF3-406BB78EE75F}"/>
              </a:ext>
            </a:extLst>
          </p:cNvPr>
          <p:cNvSpPr>
            <a:spLocks noGrp="1"/>
          </p:cNvSpPr>
          <p:nvPr>
            <p:ph type="subTitle" idx="1"/>
          </p:nvPr>
        </p:nvSpPr>
        <p:spPr>
          <a:xfrm>
            <a:off x="6651580" y="296043"/>
            <a:ext cx="5096599" cy="402671"/>
          </a:xfrm>
        </p:spPr>
        <p:txBody>
          <a:bodyPr>
            <a:noAutofit/>
          </a:bodyPr>
          <a:lstStyle/>
          <a:p>
            <a:r>
              <a:rPr lang="it-IT" sz="4000" i="1" dirty="0">
                <a:solidFill>
                  <a:srgbClr val="FFFF00"/>
                </a:solidFill>
              </a:rPr>
              <a:t>Speed &amp; </a:t>
            </a:r>
            <a:r>
              <a:rPr lang="it-IT" sz="4000" i="1" dirty="0" err="1">
                <a:solidFill>
                  <a:srgbClr val="FFFF00"/>
                </a:solidFill>
              </a:rPr>
              <a:t>Safety</a:t>
            </a:r>
            <a:endParaRPr lang="it-IT" sz="4000" i="1" dirty="0">
              <a:solidFill>
                <a:srgbClr val="FFFF00"/>
              </a:solidFill>
            </a:endParaRPr>
          </a:p>
        </p:txBody>
      </p:sp>
      <p:pic>
        <p:nvPicPr>
          <p:cNvPr id="10" name="Immagine 9">
            <a:extLst>
              <a:ext uri="{FF2B5EF4-FFF2-40B4-BE49-F238E27FC236}">
                <a16:creationId xmlns:a16="http://schemas.microsoft.com/office/drawing/2014/main" id="{1629B4E8-0DBA-6F2A-EABD-8936FBE99F88}"/>
              </a:ext>
            </a:extLst>
          </p:cNvPr>
          <p:cNvPicPr>
            <a:picLocks noChangeAspect="1"/>
          </p:cNvPicPr>
          <p:nvPr/>
        </p:nvPicPr>
        <p:blipFill>
          <a:blip r:embed="rId4"/>
          <a:stretch>
            <a:fillRect/>
          </a:stretch>
        </p:blipFill>
        <p:spPr>
          <a:xfrm>
            <a:off x="6295496" y="1019908"/>
            <a:ext cx="5671543" cy="4830503"/>
          </a:xfrm>
          <a:prstGeom prst="rect">
            <a:avLst/>
          </a:prstGeom>
        </p:spPr>
      </p:pic>
      <p:sp>
        <p:nvSpPr>
          <p:cNvPr id="14" name="CasellaDiTesto 13">
            <a:extLst>
              <a:ext uri="{FF2B5EF4-FFF2-40B4-BE49-F238E27FC236}">
                <a16:creationId xmlns:a16="http://schemas.microsoft.com/office/drawing/2014/main" id="{166D25EB-62B0-54CD-3276-B9F628531948}"/>
              </a:ext>
            </a:extLst>
          </p:cNvPr>
          <p:cNvSpPr txBox="1"/>
          <p:nvPr/>
        </p:nvSpPr>
        <p:spPr>
          <a:xfrm>
            <a:off x="2330440" y="6077811"/>
            <a:ext cx="8031971" cy="707886"/>
          </a:xfrm>
          <a:prstGeom prst="rect">
            <a:avLst/>
          </a:prstGeom>
          <a:noFill/>
        </p:spPr>
        <p:txBody>
          <a:bodyPr wrap="square" rtlCol="0">
            <a:spAutoFit/>
          </a:bodyPr>
          <a:lstStyle/>
          <a:p>
            <a:r>
              <a:rPr lang="it-IT" sz="2000" dirty="0">
                <a:solidFill>
                  <a:schemeClr val="bg1"/>
                </a:solidFill>
                <a:latin typeface="Arial" panose="020B0604020202020204" pitchFamily="34" charset="0"/>
                <a:cs typeface="Arial" panose="020B0604020202020204" pitchFamily="34" charset="0"/>
              </a:rPr>
              <a:t>Una corretta manutenzione dell’auto influisce sui consumi, prestazioni e durata di un veicolo, ma soprattutto consente di viaggiare sereni !!</a:t>
            </a:r>
          </a:p>
        </p:txBody>
      </p:sp>
      <p:pic>
        <p:nvPicPr>
          <p:cNvPr id="11" name="Immagine 10">
            <a:extLst>
              <a:ext uri="{FF2B5EF4-FFF2-40B4-BE49-F238E27FC236}">
                <a16:creationId xmlns:a16="http://schemas.microsoft.com/office/drawing/2014/main" id="{F96358CA-A042-901E-3963-19B79FFE9573}"/>
              </a:ext>
            </a:extLst>
          </p:cNvPr>
          <p:cNvPicPr>
            <a:picLocks noChangeAspect="1"/>
          </p:cNvPicPr>
          <p:nvPr/>
        </p:nvPicPr>
        <p:blipFill rotWithShape="1">
          <a:blip r:embed="rId5"/>
          <a:srcRect/>
          <a:stretch/>
        </p:blipFill>
        <p:spPr>
          <a:xfrm>
            <a:off x="1753769" y="5342069"/>
            <a:ext cx="2998573" cy="6477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1156619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222</TotalTime>
  <Words>190</Words>
  <Application>Microsoft Office PowerPoint</Application>
  <PresentationFormat>Widescreen</PresentationFormat>
  <Paragraphs>3</Paragraphs>
  <Slides>1</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vt:i4>
      </vt:variant>
    </vt:vector>
  </HeadingPairs>
  <TitlesOfParts>
    <vt:vector size="5" baseType="lpstr">
      <vt:lpstr>Arial</vt:lpstr>
      <vt:lpstr>Garamond</vt:lpstr>
      <vt:lpstr>YAFdJjTk5UU 0</vt:lpstr>
      <vt:lpstr>Organico</vt:lpstr>
      <vt:lpstr>La Meccatronica Gommista Erregomme, non è solo pneumatici... ma un unico centro dove troverete esperti ai quali affidare con fiducia la vostra autovettura nell’ eseguire controlli prima di mettersi in viaggio,  per un semplice e scrupoloso check-up generale, come un controllo della usura dei pneumatici, il controllo della pressione, dell’impianto frenante, oppure una ricarica del climatizzatore, per poi essere tranquilli e in perfetta sicurezza sulle strade.  Per chi possiede un’autovettura, necessita di scoprire un centro che abbia anche l'esperienza, la tecnologia ed il servizio che si è sempre desiderato a prezzi chiari e onesti. E noi con uno sguardo al futuro ed un continuo impegno nell'innovazione, mettiamo a disposizione della Clientela un servizio di assistenza improntato sulla serietà, sull'esperienza e sull'alta tecnologia dei propri macchinari all’avanguardia. Qualità, competenza e assistenza immediata al cliente: in queste parole è racchiusa la filosofia commerciale di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Erregomme non è solo pneumatici... ma un unico centro dove troverete esperti ai quali affidare fiduciosi la vostra autovettura per eseguire controlli: come anche per un semplice check-up generale, prima di mettersi in viaggio, come un controllo della usura dei pneumatici, il controllo della pressione, dell’impianto frenante, una ricarica del condizionatore, per poi essere tranquilli e in perfetta sicurezza sulle strade. I Clienti, oltre ad essere seguiti al meglio, vengono   dati suggerimenti su tipologie e marchi  dei pneumatici, anche solo consigliati sulla tipologia di pneumatico come aderenza sul bagnato e indice di velocità,  così da montarli sul proprio mezzo in base alle caratteristiche del libretto di circolazione.  Per chi guida  necessita di scoprire l'esperienza, la tecnologia ed il servizio che si è sempre desiderato a prezzi chiari e onesti. Con uno sguardo al futuro ed un continuo impegno nell'innovazione, Erregomme mette a disposizione della Clientela un servizio di assistenza improntato sulla serietà, sull'esperienza e sull'alta tecnologia dei propri macchinari per effettuare sia il cambio stagionale, sostituzioni,riparazioni  bilanciatura e convergenza e tutti i quei servizi strettamente correlati al pneumatico. Qualità, competenza e assistenza immediata al cliente: in queste parole è racchiusa la filosofia commerciale di Erregomme.</dc:title>
  <dc:creator>roberto ranocchini</dc:creator>
  <cp:lastModifiedBy>Meccatronica Gommista Erregomme</cp:lastModifiedBy>
  <cp:revision>2</cp:revision>
  <dcterms:created xsi:type="dcterms:W3CDTF">2024-05-07T13:58:51Z</dcterms:created>
  <dcterms:modified xsi:type="dcterms:W3CDTF">2025-01-22T09:00:38Z</dcterms:modified>
</cp:coreProperties>
</file>