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6E39F5-214A-DE1B-D8A9-597DB95AD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22D780-2BBB-7DE9-1BC0-155528529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D94E13-D52D-9127-6C00-B3C72FCA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4D5533-A753-D49D-0D08-953C4666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F3A4A4-AAEC-B890-235A-34C26450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74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F48103-EF62-73A1-573A-7EB13DA0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68E8FE-6C3C-AEBE-C814-2D844D93C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BBEC71-B827-42E9-0319-26A6760B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94CAEA-513F-D4C8-277A-977CA0DCD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50B832-253A-E589-705C-BCFDE5905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53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5FE554-AFE4-A26B-FD79-DDF2036BE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3F4DD0-A045-6080-BA8C-86A64C099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C00A1D-C0FB-E819-8E54-0B4B0587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B5700A-23EB-1DC6-00A3-D8F69E280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BC6198-C917-1694-162A-F48E4821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97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95E154-C5E7-824C-BD83-CDA97B60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962F42-DF93-CAB9-074C-95354CC2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3770D2-1669-D026-6D7E-1B589B46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FBEAD8-4CC0-668B-B027-3D3743F3C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E84330-D5AD-0F50-497F-363E7CD7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90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8016FD-0953-8027-7844-AB9A2C418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FDD523-84A9-E97E-9732-24474783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1A293-9990-473E-E25E-039D859A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B58B43-513B-F05D-5404-C35E404A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CE7679-A032-F7B8-E337-AD7CA0CE1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01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7B7AC4-A3FF-80E3-3CF4-68746E860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3F2548-5953-1F4F-D882-99637B226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4E91375-CE94-681F-F181-A40E4190E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35E0AD-2367-DC2D-7BAD-6E78035A9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2AAE8A-65B7-80CA-319F-A43BD976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AE1B77-08D8-EE7D-8DD1-F334009C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50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DF0FD-2305-5344-6804-BEC221E64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D0783C-F31D-0D0B-6968-E3A8FB80E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42F816-47C1-F019-8692-B0B63FCC9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AAF845-74F2-2930-8881-49168ACC3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3BA69B3-C971-4CCF-DDD5-7AC77B40E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A1533BE-D914-FE76-3B0D-0EC6A7D4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2DFA0C-E74A-5948-7F70-A2E5B3B5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62EDAFB-00FB-80E8-5818-175B73B1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0F4C06-D387-7857-D6F2-4ACD7F82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A8E726C-032F-88A9-4661-D86CCDBBB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B00B85C-08F3-52AF-3937-0501A8B87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AE8738-1176-96FE-7BA5-4D093E5E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78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80F3139-2EC0-E025-5E44-323429E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16DEB2D-05FA-62C2-6211-929D6A4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9A0C92-FC7F-0FEE-449E-60CCCF19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44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C444E-61A6-7C8C-6988-F113FADB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7E926D-33C8-BCB2-6AC5-C013BACA3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3DA8E8B-F54E-2462-E6F0-FCD1843A9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9A412E-F432-596A-882B-52C51F4A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8DC780-4158-8AE1-5AE4-798C07B36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C88735-A3F7-D0F7-AE9C-6D6ECFA52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28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EF669-22AA-856A-AB2C-2721CCDAD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BD18506-79A5-FF39-415F-CFBAE3C7C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E06B2F-1659-A353-7702-4D3BC7B87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8F8471-5DDF-F896-686D-B332D5C5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171F49-977C-04A7-CD01-543C348B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85F287-5C68-5392-EF59-46FE1D92E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77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C572F1A-3CE1-80D1-48AE-96DFA787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1F546E-D5CC-9086-719F-9FA28E33D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27B399-8567-BD87-26A1-25C10058A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EA5C6-E094-476C-95B2-1392D40046EE}" type="datetimeFigureOut">
              <a:rPr lang="it-IT" smtClean="0"/>
              <a:t>19/01/2025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DF3EF0-7157-09E3-FC85-C623C68BF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E6AA10-5DDA-3E20-550F-DA71AD562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F1E28-E78C-48AE-BB4F-F476CA4580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56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6590AD-64CF-6BFD-E183-A3B24483A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80546"/>
          </a:xfrm>
        </p:spPr>
        <p:txBody>
          <a:bodyPr>
            <a:normAutofit/>
          </a:bodyPr>
          <a:lstStyle/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C47D6D-538B-63F3-B675-0532D89C3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94" y="584628"/>
            <a:ext cx="3500061" cy="5349125"/>
          </a:xfrm>
        </p:spPr>
        <p:txBody>
          <a:bodyPr>
            <a:normAutofit fontScale="92500" lnSpcReduction="10000"/>
          </a:bodyPr>
          <a:lstStyle/>
          <a:p>
            <a:pPr algn="l"/>
            <a:endParaRPr lang="it-IT" sz="1700" dirty="0"/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Grazie alla competenza acquisita nel corso degli anni, ERREGOMME si distingue come un punto   di riferimento nel settore dei Gommisti, offrendo   alla sua Clientela una  vasta gamma di servizi      e privilegi esclusivi. Tra i principali servizi offerti vi sono la vendita e la sostituzione di Pneumatici delle migliori Marche Mondiali, alcune delle quali in esclusiva, come pure riparazione e vendita  di </a:t>
            </a:r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Cerchi in Lega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6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DFAB616-0DA7-6ABF-7890-A50FE2A60DA4}"/>
              </a:ext>
            </a:extLst>
          </p:cNvPr>
          <p:cNvSpPr txBox="1"/>
          <p:nvPr/>
        </p:nvSpPr>
        <p:spPr>
          <a:xfrm>
            <a:off x="-157018" y="667333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96F3946-C50B-C11A-2084-591BBA06A172}"/>
              </a:ext>
            </a:extLst>
          </p:cNvPr>
          <p:cNvSpPr txBox="1"/>
          <p:nvPr/>
        </p:nvSpPr>
        <p:spPr>
          <a:xfrm>
            <a:off x="285238" y="5637896"/>
            <a:ext cx="11618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Con un’immagine evoluta, generata da un impiego continuo di uomini, strumenti, e una solida struttura guardiamo sempre avanti con il solo desiderio di crescere e perfezionarci e così mantenere sempre e costantemente elevato lo status di qualità ed efficienza.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6809F8F8-8D44-C35B-C397-04E4BE4BB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736" y="134579"/>
            <a:ext cx="8246619" cy="534912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5B22368-94FB-B87B-A289-D528F3208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5669" y="380771"/>
            <a:ext cx="1847850" cy="4810125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72D4715-BD5D-A34F-35A3-E01EE51BBECE}"/>
              </a:ext>
            </a:extLst>
          </p:cNvPr>
          <p:cNvSpPr txBox="1"/>
          <p:nvPr/>
        </p:nvSpPr>
        <p:spPr>
          <a:xfrm>
            <a:off x="3894343" y="1069810"/>
            <a:ext cx="45270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FF00"/>
                </a:solidFill>
                <a:latin typeface="Arial Black" panose="020B0A04020102020204" pitchFamily="34" charset="0"/>
              </a:rPr>
              <a:t>Alcuni dei nostri migliori marchi mondiali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203B4DC1-862D-BDB1-7EB3-E42CAF7C99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696" y="134579"/>
            <a:ext cx="3575938" cy="73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27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118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 siamo</dc:title>
  <dc:creator>roberto ranocchini</dc:creator>
  <cp:lastModifiedBy>cesare ranocchini</cp:lastModifiedBy>
  <cp:revision>5</cp:revision>
  <dcterms:created xsi:type="dcterms:W3CDTF">2024-05-07T10:53:43Z</dcterms:created>
  <dcterms:modified xsi:type="dcterms:W3CDTF">2025-01-19T10:33:14Z</dcterms:modified>
</cp:coreProperties>
</file>